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24.04.2020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8736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24.04.2020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396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24.04.2020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915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24.04.2020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024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24.04.2020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0520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24.04.2020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016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24.04.2020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5188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24.04.2020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609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24.04.2020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114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24.04.2020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729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24.04.2020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976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24.04.2020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65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6.wdp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0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microsoft.com/office/2007/relationships/hdphoto" Target="../media/hdphoto9.wdp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7" Type="http://schemas.microsoft.com/office/2007/relationships/hdphoto" Target="../media/hdphoto14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microsoft.com/office/2007/relationships/hdphoto" Target="../media/hdphoto13.wdp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694"/>
          <a:stretch/>
        </p:blipFill>
        <p:spPr bwMode="auto">
          <a:xfrm>
            <a:off x="0" y="34260"/>
            <a:ext cx="9144000" cy="682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453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" t="408" r="13079" b="18482"/>
          <a:stretch/>
        </p:blipFill>
        <p:spPr bwMode="auto">
          <a:xfrm>
            <a:off x="0" y="563374"/>
            <a:ext cx="4752528" cy="48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932040" y="980728"/>
            <a:ext cx="424062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prstClr val="black"/>
                </a:solidFill>
              </a:rPr>
              <a:t>Посмотрите: это дом </a:t>
            </a:r>
            <a:r>
              <a:rPr lang="ru-RU" sz="2800" b="1" dirty="0">
                <a:solidFill>
                  <a:prstClr val="black"/>
                </a:solidFill>
              </a:rPr>
              <a:t>-</a:t>
            </a:r>
          </a:p>
          <a:p>
            <a:pPr algn="ctr"/>
            <a:r>
              <a:rPr lang="ru-RU" sz="2800" b="1" dirty="0">
                <a:solidFill>
                  <a:prstClr val="black"/>
                </a:solidFill>
              </a:rPr>
              <a:t>С крышей, дверью и окном,</a:t>
            </a:r>
          </a:p>
          <a:p>
            <a:pPr algn="ctr"/>
            <a:r>
              <a:rPr lang="ru-RU" sz="2800" b="1" dirty="0">
                <a:solidFill>
                  <a:prstClr val="black"/>
                </a:solidFill>
              </a:rPr>
              <a:t>И с крылечком, и с трубой,</a:t>
            </a:r>
          </a:p>
          <a:p>
            <a:pPr algn="ctr"/>
            <a:r>
              <a:rPr lang="ru-RU" sz="2800" b="1" dirty="0">
                <a:solidFill>
                  <a:prstClr val="black"/>
                </a:solidFill>
              </a:rPr>
              <a:t>Цвет </a:t>
            </a:r>
            <a:r>
              <a:rPr lang="ru-RU" sz="2800" b="1" dirty="0">
                <a:solidFill>
                  <a:prstClr val="black"/>
                </a:solidFill>
              </a:rPr>
              <a:t>у дома – голубой.</a:t>
            </a:r>
          </a:p>
          <a:p>
            <a:pPr algn="ctr"/>
            <a:r>
              <a:rPr lang="ru-RU" sz="2800" b="1" dirty="0">
                <a:solidFill>
                  <a:prstClr val="black"/>
                </a:solidFill>
              </a:rPr>
              <a:t>Заходите смело в дом!</a:t>
            </a:r>
          </a:p>
          <a:p>
            <a:pPr algn="ctr"/>
            <a:r>
              <a:rPr lang="ru-RU" sz="2800" b="1" dirty="0">
                <a:solidFill>
                  <a:prstClr val="black"/>
                </a:solidFill>
              </a:rPr>
              <a:t>— Приглашаете? Войдем</a:t>
            </a:r>
            <a:r>
              <a:rPr lang="ru-RU" dirty="0">
                <a:solidFill>
                  <a:prstClr val="black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4147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868" y="1074509"/>
            <a:ext cx="4899195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>
                <a:solidFill>
                  <a:prstClr val="black"/>
                </a:solidFill>
              </a:rPr>
              <a:t>Дом, в котором мы живём,</a:t>
            </a:r>
          </a:p>
          <a:p>
            <a:pPr algn="ctr"/>
            <a:r>
              <a:rPr lang="ru-RU" sz="2500" b="1" dirty="0">
                <a:solidFill>
                  <a:prstClr val="black"/>
                </a:solidFill>
              </a:rPr>
              <a:t>Расположен за </a:t>
            </a:r>
            <a:r>
              <a:rPr lang="ru-RU" sz="2500" b="1" dirty="0">
                <a:solidFill>
                  <a:prstClr val="black"/>
                </a:solidFill>
              </a:rPr>
              <a:t>углом.</a:t>
            </a:r>
            <a:endParaRPr lang="en-US" sz="2500" b="1" dirty="0">
              <a:solidFill>
                <a:prstClr val="black"/>
              </a:solidFill>
            </a:endParaRPr>
          </a:p>
          <a:p>
            <a:pPr algn="ctr"/>
            <a:r>
              <a:rPr lang="ru-RU" sz="2500" b="1" dirty="0">
                <a:solidFill>
                  <a:prstClr val="black"/>
                </a:solidFill>
              </a:rPr>
              <a:t>Он -</a:t>
            </a:r>
            <a:r>
              <a:rPr lang="en-US" sz="2500" b="1" dirty="0">
                <a:solidFill>
                  <a:prstClr val="black"/>
                </a:solidFill>
              </a:rPr>
              <a:t> </a:t>
            </a:r>
            <a:r>
              <a:rPr lang="ru-RU" sz="2500" b="1" dirty="0">
                <a:solidFill>
                  <a:prstClr val="black"/>
                </a:solidFill>
              </a:rPr>
              <a:t>большой,</a:t>
            </a:r>
            <a:r>
              <a:rPr lang="en-US" sz="2500" b="1" dirty="0">
                <a:solidFill>
                  <a:prstClr val="black"/>
                </a:solidFill>
              </a:rPr>
              <a:t> </a:t>
            </a:r>
            <a:r>
              <a:rPr lang="ru-RU" sz="2500" b="1" dirty="0">
                <a:solidFill>
                  <a:prstClr val="black"/>
                </a:solidFill>
              </a:rPr>
              <a:t>многоэтажный,</a:t>
            </a:r>
            <a:endParaRPr lang="en-US" sz="2500" b="1" dirty="0">
              <a:solidFill>
                <a:prstClr val="black"/>
              </a:solidFill>
            </a:endParaRPr>
          </a:p>
          <a:p>
            <a:pPr algn="ctr"/>
            <a:r>
              <a:rPr lang="ru-RU" sz="2500" b="1" dirty="0">
                <a:solidFill>
                  <a:prstClr val="black"/>
                </a:solidFill>
              </a:rPr>
              <a:t>С </a:t>
            </a:r>
            <a:r>
              <a:rPr lang="ru-RU" sz="2500" b="1" dirty="0">
                <a:solidFill>
                  <a:prstClr val="black"/>
                </a:solidFill>
              </a:rPr>
              <a:t>новым лифтом, </a:t>
            </a:r>
            <a:r>
              <a:rPr lang="ru-RU" sz="2500" b="1" dirty="0">
                <a:solidFill>
                  <a:prstClr val="black"/>
                </a:solidFill>
              </a:rPr>
              <a:t>очень</a:t>
            </a:r>
            <a:r>
              <a:rPr lang="en-US" sz="2500" b="1" dirty="0">
                <a:solidFill>
                  <a:prstClr val="black"/>
                </a:solidFill>
              </a:rPr>
              <a:t> </a:t>
            </a:r>
            <a:r>
              <a:rPr lang="ru-RU" sz="2500" b="1" dirty="0">
                <a:solidFill>
                  <a:prstClr val="black"/>
                </a:solidFill>
              </a:rPr>
              <a:t>важный</a:t>
            </a:r>
            <a:r>
              <a:rPr lang="ru-RU" sz="2500" b="1" dirty="0">
                <a:solidFill>
                  <a:prstClr val="black"/>
                </a:solidFill>
              </a:rPr>
              <a:t>!</a:t>
            </a:r>
          </a:p>
          <a:p>
            <a:pPr algn="ctr"/>
            <a:r>
              <a:rPr lang="ru-RU" sz="2500" b="1" dirty="0">
                <a:solidFill>
                  <a:prstClr val="black"/>
                </a:solidFill>
              </a:rPr>
              <a:t>Носит лихо шляпу-крышу,</a:t>
            </a:r>
          </a:p>
          <a:p>
            <a:pPr algn="ctr"/>
            <a:r>
              <a:rPr lang="ru-RU" sz="2500" b="1" dirty="0">
                <a:solidFill>
                  <a:prstClr val="black"/>
                </a:solidFill>
              </a:rPr>
              <a:t>Всех домов-соседей выше!</a:t>
            </a:r>
          </a:p>
          <a:p>
            <a:pPr algn="ctr"/>
            <a:r>
              <a:rPr lang="ru-RU" sz="2500" b="1" dirty="0">
                <a:solidFill>
                  <a:prstClr val="black"/>
                </a:solidFill>
              </a:rPr>
              <a:t>Сверху - круглая антенна</a:t>
            </a:r>
          </a:p>
          <a:p>
            <a:pPr algn="ctr"/>
            <a:r>
              <a:rPr lang="ru-RU" sz="2500" b="1" dirty="0">
                <a:solidFill>
                  <a:prstClr val="black"/>
                </a:solidFill>
              </a:rPr>
              <a:t>В паутине проводов,</a:t>
            </a:r>
          </a:p>
          <a:p>
            <a:pPr algn="ctr"/>
            <a:r>
              <a:rPr lang="ru-RU" sz="2500" b="1" dirty="0">
                <a:solidFill>
                  <a:prstClr val="black"/>
                </a:solidFill>
              </a:rPr>
              <a:t>В нём живут одновременно</a:t>
            </a:r>
          </a:p>
          <a:p>
            <a:pPr algn="ctr"/>
            <a:r>
              <a:rPr lang="ru-RU" sz="2500" b="1" dirty="0">
                <a:solidFill>
                  <a:prstClr val="black"/>
                </a:solidFill>
              </a:rPr>
              <a:t>Сто людей и сто котов</a:t>
            </a:r>
            <a:r>
              <a:rPr lang="ru-RU" sz="2500" b="1" dirty="0">
                <a:solidFill>
                  <a:prstClr val="black"/>
                </a:solidFill>
              </a:rPr>
              <a:t>!</a:t>
            </a:r>
            <a:endParaRPr lang="ru-RU" sz="2500" b="1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9433" y="368300"/>
            <a:ext cx="4060825" cy="612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297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35896" y="2636912"/>
            <a:ext cx="5360383" cy="1143000"/>
          </a:xfrm>
        </p:spPr>
        <p:txBody>
          <a:bodyPr/>
          <a:lstStyle/>
          <a:p>
            <a:pPr marL="0" indent="0">
              <a:buNone/>
            </a:pPr>
            <a:r>
              <a:rPr lang="ru-RU" sz="9600" dirty="0" smtClean="0"/>
              <a:t>Мебель</a:t>
            </a:r>
            <a:endParaRPr lang="ru-RU" sz="9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260648"/>
            <a:ext cx="5256584" cy="6336704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dirty="0"/>
              <a:t>Много мебели в квартире</a:t>
            </a:r>
          </a:p>
          <a:p>
            <a:pPr marL="45720" indent="0" algn="ctr">
              <a:buNone/>
            </a:pPr>
            <a:r>
              <a:rPr lang="ru-RU" dirty="0"/>
              <a:t>Раз, два, три, четыре,</a:t>
            </a:r>
          </a:p>
          <a:p>
            <a:pPr marL="45720" indent="0" algn="ctr">
              <a:buNone/>
            </a:pPr>
            <a:r>
              <a:rPr lang="ru-RU" dirty="0"/>
              <a:t>Много мебели в квартире.</a:t>
            </a:r>
          </a:p>
          <a:p>
            <a:pPr marL="45720" indent="0" algn="ctr">
              <a:buNone/>
            </a:pPr>
            <a:r>
              <a:rPr lang="ru-RU" dirty="0"/>
              <a:t>В шкаф повесим мы рубашку,</a:t>
            </a:r>
          </a:p>
          <a:p>
            <a:pPr marL="45720" indent="0" algn="ctr">
              <a:buNone/>
            </a:pPr>
            <a:r>
              <a:rPr lang="ru-RU" dirty="0"/>
              <a:t>А в буфет поставим чашку.</a:t>
            </a:r>
          </a:p>
          <a:p>
            <a:pPr marL="45720" indent="0" algn="ctr">
              <a:buNone/>
            </a:pPr>
            <a:r>
              <a:rPr lang="ru-RU" dirty="0"/>
              <a:t>Чтобы ножки отдохнули,</a:t>
            </a:r>
          </a:p>
          <a:p>
            <a:pPr marL="45720" indent="0" algn="ctr">
              <a:buNone/>
            </a:pPr>
            <a:r>
              <a:rPr lang="ru-RU" dirty="0"/>
              <a:t>Посидим чуть-чуть на стуле.</a:t>
            </a:r>
          </a:p>
          <a:p>
            <a:pPr marL="45720" indent="0" algn="ctr">
              <a:buNone/>
            </a:pPr>
            <a:r>
              <a:rPr lang="ru-RU" dirty="0"/>
              <a:t>А когда мы крепко спали,</a:t>
            </a:r>
          </a:p>
          <a:p>
            <a:pPr marL="45720" indent="0" algn="ctr">
              <a:buNone/>
            </a:pPr>
            <a:r>
              <a:rPr lang="ru-RU" dirty="0"/>
              <a:t>На кровати мы лежали.</a:t>
            </a:r>
          </a:p>
          <a:p>
            <a:pPr marL="45720" indent="0" algn="ctr">
              <a:buNone/>
            </a:pPr>
            <a:r>
              <a:rPr lang="ru-RU" dirty="0"/>
              <a:t>А потом мы с котом</a:t>
            </a:r>
          </a:p>
          <a:p>
            <a:pPr marL="45720" indent="0" algn="ctr">
              <a:buNone/>
            </a:pPr>
            <a:r>
              <a:rPr lang="ru-RU" dirty="0"/>
              <a:t>Посидели за столом,</a:t>
            </a:r>
          </a:p>
          <a:p>
            <a:pPr marL="45720" indent="0" algn="ctr">
              <a:buNone/>
            </a:pPr>
            <a:r>
              <a:rPr lang="ru-RU" dirty="0"/>
              <a:t>Чай с вареньем дружно пили.</a:t>
            </a:r>
          </a:p>
          <a:p>
            <a:pPr marL="45720" indent="0" algn="ctr">
              <a:buNone/>
            </a:pPr>
            <a:r>
              <a:rPr lang="ru-RU" dirty="0"/>
              <a:t>Много мебели в квартире.</a:t>
            </a:r>
          </a:p>
        </p:txBody>
      </p:sp>
    </p:spTree>
    <p:extLst>
      <p:ext uri="{BB962C8B-B14F-4D97-AF65-F5344CB8AC3E}">
        <p14:creationId xmlns:p14="http://schemas.microsoft.com/office/powerpoint/2010/main" val="342984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194099"/>
            <a:ext cx="5201895" cy="4663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851920" y="293017"/>
            <a:ext cx="4865798" cy="1022978"/>
          </a:xfrm>
        </p:spPr>
        <p:txBody>
          <a:bodyPr/>
          <a:lstStyle/>
          <a:p>
            <a:pPr marL="0" indent="0" algn="l">
              <a:buNone/>
            </a:pPr>
            <a:r>
              <a:rPr lang="ru-RU" sz="8000" dirty="0" smtClean="0"/>
              <a:t>Гостиная </a:t>
            </a:r>
            <a:endParaRPr lang="ru-RU" sz="8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340768"/>
            <a:ext cx="46622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общей комнате – гостиной.</a:t>
            </a:r>
          </a:p>
          <a:p>
            <a:pPr algn="ctr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Всей семье уютно в ней:</a:t>
            </a:r>
          </a:p>
          <a:p>
            <a:pPr algn="ctr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– с вязаньем,</a:t>
            </a:r>
          </a:p>
          <a:p>
            <a:pPr algn="ctr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с газетой...</a:t>
            </a:r>
          </a:p>
          <a:p>
            <a:pPr algn="ctr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еще в гостиной этой</a:t>
            </a:r>
          </a:p>
          <a:p>
            <a:pPr algn="ctr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Принимаем мы гостей!</a:t>
            </a:r>
          </a:p>
        </p:txBody>
      </p:sp>
    </p:spTree>
    <p:extLst>
      <p:ext uri="{BB962C8B-B14F-4D97-AF65-F5344CB8AC3E}">
        <p14:creationId xmlns:p14="http://schemas.microsoft.com/office/powerpoint/2010/main" val="265886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5445224"/>
            <a:ext cx="6872551" cy="1152128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Всем с детства известно уютное кресло,</a:t>
            </a:r>
            <a:b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Это для отдыха, чтения место.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476672"/>
            <a:ext cx="5544616" cy="252028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гости к вам друзья приходят,</a:t>
            </a:r>
          </a:p>
          <a:p>
            <a:pPr marL="45720" indent="0" algn="ctr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Темы для бесед находят...</a:t>
            </a:r>
          </a:p>
          <a:p>
            <a:pPr marL="45720" indent="0" algn="ctr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Посетитель если зван -</a:t>
            </a:r>
          </a:p>
          <a:p>
            <a:pPr marL="45720" indent="0" algn="ctr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Усадите на диван.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-243408"/>
            <a:ext cx="5541963" cy="459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974" y="1981778"/>
            <a:ext cx="5024974" cy="377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890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332656"/>
            <a:ext cx="4608512" cy="86409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Гостиная </a:t>
            </a:r>
            <a:endParaRPr lang="ru-RU" sz="5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3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9" r="16113"/>
          <a:stretch/>
        </p:blipFill>
        <p:spPr bwMode="auto">
          <a:xfrm>
            <a:off x="5220072" y="1052737"/>
            <a:ext cx="3923928" cy="5551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55409"/>
            <a:ext cx="4463382" cy="1143000"/>
          </a:xfrm>
        </p:spPr>
        <p:txBody>
          <a:bodyPr/>
          <a:lstStyle/>
          <a:p>
            <a:pPr marL="0" indent="0">
              <a:buNone/>
            </a:pPr>
            <a:r>
              <a:rPr lang="ru-RU" sz="8000" dirty="0" smtClean="0"/>
              <a:t>Спальня </a:t>
            </a:r>
            <a:endParaRPr lang="ru-RU" sz="8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396552" y="1916832"/>
            <a:ext cx="642861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матрас, и одеяло,</a:t>
            </a:r>
          </a:p>
          <a:p>
            <a:pPr algn="ctr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подушка с простынёй,</a:t>
            </a:r>
          </a:p>
          <a:p>
            <a:pPr algn="ctr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И, вдобавок, покрывало</a:t>
            </a:r>
          </a:p>
          <a:p>
            <a:pPr algn="ctr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Стали ей почти роднёй.</a:t>
            </a:r>
          </a:p>
          <a:p>
            <a:pPr algn="ctr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она крепка, удобна</a:t>
            </a:r>
          </a:p>
          <a:p>
            <a:pPr algn="ctr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Так, что лучше не сыскать.</a:t>
            </a:r>
          </a:p>
          <a:p>
            <a:pPr algn="ctr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Засыпаю в сказке словно</a:t>
            </a:r>
          </a:p>
          <a:p>
            <a:pPr algn="ctr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Я, едва ложась в кровать.</a:t>
            </a:r>
          </a:p>
        </p:txBody>
      </p:sp>
    </p:spTree>
    <p:extLst>
      <p:ext uri="{BB962C8B-B14F-4D97-AF65-F5344CB8AC3E}">
        <p14:creationId xmlns:p14="http://schemas.microsoft.com/office/powerpoint/2010/main" val="114774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34" b="89845" l="4967" r="5231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 rot="16200000">
            <a:off x="3629810" y="-597362"/>
            <a:ext cx="3144010" cy="4716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5000" r="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 rot="16200000">
            <a:off x="4025209" y="1467724"/>
            <a:ext cx="4100687" cy="6151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267" b="98400" l="15642" r="9259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576" y="1196752"/>
            <a:ext cx="4634086" cy="4854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4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9592" y="332656"/>
            <a:ext cx="5688632" cy="10801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Спальн</a:t>
            </a:r>
            <a:r>
              <a:rPr lang="ru-RU" sz="4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комната </a:t>
            </a:r>
            <a:endParaRPr lang="ru-RU" sz="4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95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392905"/>
            <a:ext cx="5400600" cy="100811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Детская комната</a:t>
            </a:r>
            <a:endParaRPr lang="ru-RU" sz="4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25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18864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sz="8800" dirty="0" smtClean="0"/>
              <a:t>Кухня</a:t>
            </a:r>
            <a:endParaRPr lang="ru-RU" sz="8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332656"/>
            <a:ext cx="4536504" cy="300351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100" b="1" dirty="0"/>
              <a:t>В кухне повсюду</a:t>
            </a:r>
          </a:p>
          <a:p>
            <a:pPr marL="45720" indent="0">
              <a:buNone/>
            </a:pPr>
            <a:r>
              <a:rPr lang="ru-RU" sz="2100" b="1" dirty="0"/>
              <a:t>Мы видим посуду:</a:t>
            </a:r>
          </a:p>
          <a:p>
            <a:pPr marL="45720" indent="0">
              <a:buNone/>
            </a:pPr>
            <a:r>
              <a:rPr lang="ru-RU" sz="2100" b="1" dirty="0"/>
              <a:t>Кастрюли и ложки,</a:t>
            </a:r>
          </a:p>
          <a:p>
            <a:pPr marL="45720" indent="0">
              <a:buNone/>
            </a:pPr>
            <a:r>
              <a:rPr lang="ru-RU" sz="2100" b="1" dirty="0"/>
              <a:t>Ножи, поварёшки</a:t>
            </a:r>
            <a:r>
              <a:rPr lang="ru-RU" sz="2100" b="1" dirty="0" smtClean="0"/>
              <a:t>,</a:t>
            </a:r>
            <a:endParaRPr lang="ru-RU" sz="2100" b="1" dirty="0"/>
          </a:p>
          <a:p>
            <a:pPr marL="45720" indent="0">
              <a:buNone/>
            </a:pPr>
            <a:r>
              <a:rPr lang="ru-RU" sz="2100" b="1" dirty="0"/>
              <a:t>Тарелки и блюдца,</a:t>
            </a:r>
          </a:p>
          <a:p>
            <a:pPr marL="45720" indent="0">
              <a:buNone/>
            </a:pPr>
            <a:r>
              <a:rPr lang="ru-RU" sz="2100" b="1" dirty="0"/>
              <a:t>Они, кстати, бьются.</a:t>
            </a:r>
          </a:p>
          <a:p>
            <a:pPr marL="45720" indent="0">
              <a:buNone/>
            </a:pPr>
            <a:r>
              <a:rPr lang="ru-RU" sz="2100" b="1" dirty="0"/>
              <a:t>Микроволновку,</a:t>
            </a:r>
          </a:p>
          <a:p>
            <a:pPr marL="45720" indent="0">
              <a:buNone/>
            </a:pPr>
            <a:r>
              <a:rPr lang="ru-RU" sz="2100" b="1" dirty="0"/>
              <a:t>Плиту и духовку</a:t>
            </a:r>
            <a:r>
              <a:rPr lang="ru-RU" sz="2100" b="1" dirty="0" smtClean="0"/>
              <a:t>.</a:t>
            </a:r>
            <a:endParaRPr lang="ru-RU" sz="2100" b="1" dirty="0"/>
          </a:p>
          <a:p>
            <a:pPr marL="45720" indent="0">
              <a:buNone/>
            </a:pPr>
            <a:r>
              <a:rPr lang="ru-RU" sz="2100" b="1" dirty="0"/>
              <a:t>Там в шкафчике где-то</a:t>
            </a:r>
          </a:p>
          <a:p>
            <a:pPr marL="45720" indent="0">
              <a:buNone/>
            </a:pPr>
            <a:r>
              <a:rPr lang="ru-RU" sz="2100" b="1" dirty="0"/>
              <a:t>На полке конфета.</a:t>
            </a:r>
          </a:p>
          <a:p>
            <a:pPr marL="45720" indent="0">
              <a:buNone/>
            </a:pPr>
            <a:r>
              <a:rPr lang="ru-RU" sz="2100" b="1" dirty="0"/>
              <a:t>Я делаю вид,</a:t>
            </a:r>
          </a:p>
          <a:p>
            <a:pPr marL="45720" indent="0">
              <a:buNone/>
            </a:pPr>
            <a:r>
              <a:rPr lang="ru-RU" sz="2100" b="1" dirty="0"/>
              <a:t>Что не знаю про это</a:t>
            </a:r>
            <a:r>
              <a:rPr lang="ru-RU" sz="2100" b="1" dirty="0" smtClean="0"/>
              <a:t>!</a:t>
            </a:r>
            <a:endParaRPr lang="ru-RU" sz="2100" b="1" dirty="0"/>
          </a:p>
          <a:p>
            <a:pPr marL="45720" indent="0">
              <a:buNone/>
            </a:pPr>
            <a:r>
              <a:rPr lang="ru-RU" sz="2100" b="1" dirty="0"/>
              <a:t>А вечером мама всегда говорит:</a:t>
            </a:r>
          </a:p>
          <a:p>
            <a:pPr marL="45720" indent="0">
              <a:buNone/>
            </a:pPr>
            <a:r>
              <a:rPr lang="ru-RU" sz="2100" b="1" dirty="0"/>
              <a:t>- Тут чья-то конфета скучает, лежит!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3" y="1912079"/>
            <a:ext cx="5651308" cy="318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680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1" b="54793" l="9899" r="8989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" r="7146" b="41471"/>
          <a:stretch/>
        </p:blipFill>
        <p:spPr bwMode="auto">
          <a:xfrm>
            <a:off x="4860032" y="2204864"/>
            <a:ext cx="5534847" cy="492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208" b="98455" l="0" r="448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 rot="16200000">
            <a:off x="-135124" y="-140339"/>
            <a:ext cx="3957083" cy="4191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39752" y="247454"/>
            <a:ext cx="6804248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стола хватает дел.</a:t>
            </a:r>
          </a:p>
          <a:p>
            <a:pPr algn="ctr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Вот какой-то гость подсел.</a:t>
            </a:r>
          </a:p>
          <a:p>
            <a:pPr algn="ctr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Вот скатеркой накрывают</a:t>
            </a:r>
          </a:p>
          <a:p>
            <a:pPr algn="ctr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посуду расставляют</a:t>
            </a:r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Всех гостей он приютил.</a:t>
            </a:r>
          </a:p>
          <a:p>
            <a:pPr algn="ctr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собою усадил.</a:t>
            </a:r>
          </a:p>
          <a:p>
            <a:pPr algn="ctr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Хлебосольно угощает.</a:t>
            </a:r>
          </a:p>
          <a:p>
            <a:pPr algn="ctr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чашки чаю подливает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3934157"/>
            <a:ext cx="576064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Стул стоял на кухне грустно.</a:t>
            </a:r>
          </a:p>
          <a:p>
            <a:pPr algn="ctr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Ах, как здесь готовят вкусно!</a:t>
            </a:r>
          </a:p>
          <a:p>
            <a:pPr algn="ctr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всегда кричат: не буду!</a:t>
            </a:r>
          </a:p>
          <a:p>
            <a:pPr algn="ctr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Резко двигают посуду.</a:t>
            </a:r>
          </a:p>
          <a:p>
            <a:pPr algn="ctr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Даже вкус еды стул знал:</a:t>
            </a:r>
          </a:p>
          <a:p>
            <a:pPr algn="ctr"/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Тот, кто ел, всё проливал.</a:t>
            </a:r>
          </a:p>
        </p:txBody>
      </p:sp>
    </p:spTree>
    <p:extLst>
      <p:ext uri="{BB962C8B-B14F-4D97-AF65-F5344CB8AC3E}">
        <p14:creationId xmlns:p14="http://schemas.microsoft.com/office/powerpoint/2010/main" val="163884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2348880"/>
            <a:ext cx="6589713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23928" y="296602"/>
            <a:ext cx="522007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Свысока он смотри вниз:</a:t>
            </a:r>
          </a:p>
          <a:p>
            <a:pPr algn="ctr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нем и новенький сервиз,</a:t>
            </a:r>
          </a:p>
          <a:p>
            <a:pPr algn="ctr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старинная посуда,</a:t>
            </a:r>
          </a:p>
          <a:p>
            <a:pPr algn="ctr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ножей, и вилок груда.</a:t>
            </a:r>
          </a:p>
          <a:p>
            <a:pPr algn="ctr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Здесь одежды только нет:</a:t>
            </a:r>
          </a:p>
          <a:p>
            <a:pPr algn="ctr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все—таки…</a:t>
            </a:r>
          </a:p>
          <a:p>
            <a:pPr algn="ctr"/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(Ответ: Буфет)</a:t>
            </a:r>
          </a:p>
        </p:txBody>
      </p:sp>
    </p:spTree>
    <p:extLst>
      <p:ext uri="{BB962C8B-B14F-4D97-AF65-F5344CB8AC3E}">
        <p14:creationId xmlns:p14="http://schemas.microsoft.com/office/powerpoint/2010/main" val="166306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321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716016" y="260648"/>
            <a:ext cx="4025146" cy="8640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Кухня</a:t>
            </a:r>
            <a:endParaRPr lang="ru-RU" sz="5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89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6952"/>
            <a:ext cx="47625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4784319" cy="1143000"/>
          </a:xfrm>
        </p:spPr>
        <p:txBody>
          <a:bodyPr/>
          <a:lstStyle/>
          <a:p>
            <a:pPr marL="0" indent="0">
              <a:buNone/>
            </a:pPr>
            <a:r>
              <a:rPr lang="ru-RU" sz="7200" dirty="0" smtClean="0"/>
              <a:t>Прихожая</a:t>
            </a:r>
            <a:endParaRPr lang="ru-RU" sz="7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051720" y="1412776"/>
            <a:ext cx="7452320" cy="2664296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2800" b="1" dirty="0"/>
              <a:t>Во всех домах прихожие,</a:t>
            </a:r>
          </a:p>
          <a:p>
            <a:pPr marL="45720" indent="0" algn="ctr">
              <a:buNone/>
            </a:pPr>
            <a:r>
              <a:rPr lang="ru-RU" sz="2800" b="1" dirty="0"/>
              <a:t>В общем-то, похожие:</a:t>
            </a:r>
          </a:p>
          <a:p>
            <a:pPr marL="45720" indent="0" algn="ctr">
              <a:buNone/>
            </a:pPr>
            <a:r>
              <a:rPr lang="ru-RU" sz="2800" b="1" dirty="0"/>
              <a:t>В них коврики и вешалки,</a:t>
            </a:r>
          </a:p>
          <a:p>
            <a:pPr marL="45720" indent="0" algn="ctr">
              <a:buNone/>
            </a:pPr>
            <a:r>
              <a:rPr lang="ru-RU" sz="2800" b="1" dirty="0"/>
              <a:t>В них зеркала повешены.</a:t>
            </a:r>
          </a:p>
          <a:p>
            <a:pPr marL="45720" indent="0" algn="ctr">
              <a:buNone/>
            </a:pPr>
            <a:r>
              <a:rPr lang="ru-RU" sz="2800" b="1" dirty="0"/>
              <a:t>В дождь, и в снег, и в день погожий</a:t>
            </a:r>
          </a:p>
          <a:p>
            <a:pPr marL="45720" indent="0" algn="ctr">
              <a:buNone/>
            </a:pPr>
            <a:r>
              <a:rPr lang="ru-RU" sz="2800" b="1" dirty="0"/>
              <a:t>Вход и выход – из прихожей.</a:t>
            </a:r>
          </a:p>
        </p:txBody>
      </p:sp>
    </p:spTree>
    <p:extLst>
      <p:ext uri="{BB962C8B-B14F-4D97-AF65-F5344CB8AC3E}">
        <p14:creationId xmlns:p14="http://schemas.microsoft.com/office/powerpoint/2010/main" val="133000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1" b="65236" l="9899" r="8989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2389"/>
          <a:stretch/>
        </p:blipFill>
        <p:spPr bwMode="auto">
          <a:xfrm>
            <a:off x="-455276" y="0"/>
            <a:ext cx="4339573" cy="4143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34" b="89845" l="4967" r="538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4783942" y="1236691"/>
            <a:ext cx="4388718" cy="6583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528" y="1412776"/>
            <a:ext cx="3672408" cy="3299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95736" y="340847"/>
            <a:ext cx="64807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prstClr val="black"/>
                </a:solidFill>
              </a:rPr>
              <a:t>Старый шкаф стоит в прихожей</a:t>
            </a:r>
          </a:p>
          <a:p>
            <a:pPr algn="ctr"/>
            <a:r>
              <a:rPr lang="ru-RU" sz="2400" b="1" dirty="0">
                <a:solidFill>
                  <a:prstClr val="black"/>
                </a:solidFill>
              </a:rPr>
              <a:t>Он пугает всех прихожих.</a:t>
            </a:r>
          </a:p>
          <a:p>
            <a:pPr algn="ctr"/>
            <a:r>
              <a:rPr lang="ru-RU" sz="2400" b="1" dirty="0">
                <a:solidFill>
                  <a:prstClr val="black"/>
                </a:solidFill>
              </a:rPr>
              <a:t>Кофт и платьев тесный ряд,</a:t>
            </a:r>
          </a:p>
          <a:p>
            <a:pPr algn="ctr"/>
            <a:r>
              <a:rPr lang="ru-RU" sz="2400" b="1" dirty="0">
                <a:solidFill>
                  <a:prstClr val="black"/>
                </a:solidFill>
              </a:rPr>
              <a:t>Шубы на дверях висят.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-878655" y="3983818"/>
            <a:ext cx="725455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prstClr val="black"/>
                </a:solidFill>
              </a:rPr>
              <a:t>О, шкаф, хранилище секретов...</a:t>
            </a:r>
          </a:p>
          <a:p>
            <a:pPr algn="ctr"/>
            <a:r>
              <a:rPr lang="ru-RU" sz="2000" b="1" dirty="0">
                <a:solidFill>
                  <a:prstClr val="black"/>
                </a:solidFill>
              </a:rPr>
              <a:t>Что видит взор - зеркальна гладь.</a:t>
            </a:r>
          </a:p>
          <a:p>
            <a:pPr algn="ctr"/>
            <a:r>
              <a:rPr lang="ru-RU" sz="2000" b="1" dirty="0">
                <a:solidFill>
                  <a:prstClr val="black"/>
                </a:solidFill>
              </a:rPr>
              <a:t>А вот внутри - чего там только нету...</a:t>
            </a:r>
          </a:p>
          <a:p>
            <a:pPr algn="ctr"/>
            <a:r>
              <a:rPr lang="ru-RU" sz="2000" b="1" dirty="0">
                <a:solidFill>
                  <a:prstClr val="black"/>
                </a:solidFill>
              </a:rPr>
              <a:t>Иной ведь шкаф и не захочешь открывать</a:t>
            </a:r>
            <a:r>
              <a:rPr lang="ru-RU" sz="2000" b="1" dirty="0">
                <a:solidFill>
                  <a:prstClr val="black"/>
                </a:solidFill>
              </a:rPr>
              <a:t>.</a:t>
            </a:r>
            <a:endParaRPr lang="ru-RU" sz="2000" b="1" dirty="0">
              <a:solidFill>
                <a:prstClr val="black"/>
              </a:solidFill>
            </a:endParaRPr>
          </a:p>
          <a:p>
            <a:pPr algn="ctr"/>
            <a:r>
              <a:rPr lang="ru-RU" sz="2000" b="1" dirty="0">
                <a:solidFill>
                  <a:prstClr val="black"/>
                </a:solidFill>
              </a:rPr>
              <a:t>Но есть такие, где порядок и расчет,</a:t>
            </a:r>
          </a:p>
          <a:p>
            <a:pPr algn="ctr"/>
            <a:r>
              <a:rPr lang="ru-RU" sz="2000" b="1" dirty="0">
                <a:solidFill>
                  <a:prstClr val="black"/>
                </a:solidFill>
              </a:rPr>
              <a:t>Для каждой вещи выделена полка.</a:t>
            </a:r>
          </a:p>
          <a:p>
            <a:pPr algn="ctr"/>
            <a:r>
              <a:rPr lang="ru-RU" sz="2000" b="1" dirty="0">
                <a:solidFill>
                  <a:prstClr val="black"/>
                </a:solidFill>
              </a:rPr>
              <a:t>Жаль, что таких немного и они наперечет,</a:t>
            </a:r>
          </a:p>
          <a:p>
            <a:pPr algn="ctr"/>
            <a:r>
              <a:rPr lang="ru-RU" sz="2000" b="1" dirty="0">
                <a:solidFill>
                  <a:prstClr val="black"/>
                </a:solidFill>
              </a:rPr>
              <a:t>Но в них внутри не спрячется "иголка"...</a:t>
            </a:r>
          </a:p>
        </p:txBody>
      </p:sp>
    </p:spTree>
    <p:extLst>
      <p:ext uri="{BB962C8B-B14F-4D97-AF65-F5344CB8AC3E}">
        <p14:creationId xmlns:p14="http://schemas.microsoft.com/office/powerpoint/2010/main" val="134715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5677"/>
          <a:stretch/>
        </p:blipFill>
        <p:spPr bwMode="auto">
          <a:xfrm>
            <a:off x="0" y="-13473"/>
            <a:ext cx="9144000" cy="6930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260648"/>
            <a:ext cx="4104456" cy="93610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Прихожая</a:t>
            </a:r>
            <a:endParaRPr lang="ru-RU" sz="5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882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4032448" cy="1143000"/>
          </a:xfrm>
        </p:spPr>
        <p:txBody>
          <a:bodyPr/>
          <a:lstStyle/>
          <a:p>
            <a:pPr marL="0" indent="0">
              <a:buNone/>
            </a:pPr>
            <a:r>
              <a:rPr lang="ru-RU" sz="7200" dirty="0" smtClean="0"/>
              <a:t>Ванная</a:t>
            </a:r>
            <a:endParaRPr lang="ru-RU" sz="7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131840" y="1124744"/>
            <a:ext cx="6400800" cy="3474720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Нам пены не жалко!</a:t>
            </a:r>
          </a:p>
          <a:p>
            <a:pPr marL="45720" indent="0" algn="ctr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славно и мило</a:t>
            </a:r>
          </a:p>
          <a:p>
            <a:pPr marL="45720" indent="0" algn="ctr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Мелькает мочалка,</a:t>
            </a:r>
          </a:p>
          <a:p>
            <a:pPr marL="45720" indent="0" algn="ctr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мылится мыло,</a:t>
            </a:r>
          </a:p>
          <a:p>
            <a:pPr marL="45720" indent="0" algn="ctr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брызгов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фонтаны</a:t>
            </a:r>
          </a:p>
          <a:p>
            <a:pPr marL="45720" indent="0" algn="ctr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Летят от меня</a:t>
            </a:r>
          </a:p>
          <a:p>
            <a:pPr marL="45720" indent="0" algn="ctr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комнате ванной</a:t>
            </a:r>
          </a:p>
          <a:p>
            <a:pPr marL="45720" indent="0" algn="ctr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честь банного дня!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613"/>
          <a:stretch/>
        </p:blipFill>
        <p:spPr bwMode="auto">
          <a:xfrm>
            <a:off x="323528" y="1484784"/>
            <a:ext cx="4159660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466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27" b="97710" l="355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074"/>
            <a:ext cx="4911233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764703"/>
            <a:ext cx="4336553" cy="635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9827" l="10000" r="89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9410"/>
          <a:stretch/>
        </p:blipFill>
        <p:spPr bwMode="auto">
          <a:xfrm>
            <a:off x="5128134" y="-99393"/>
            <a:ext cx="4008970" cy="5003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162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322631"/>
            <a:ext cx="4896544" cy="100811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Ванная комната</a:t>
            </a:r>
            <a:endParaRPr lang="ru-RU" sz="4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61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594</Words>
  <Application>Microsoft Office PowerPoint</Application>
  <PresentationFormat>Экран (4:3)</PresentationFormat>
  <Paragraphs>128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Воздушный поток</vt:lpstr>
      <vt:lpstr>Презентация PowerPoint</vt:lpstr>
      <vt:lpstr>Презентация PowerPoint</vt:lpstr>
      <vt:lpstr>Презентация PowerPoint</vt:lpstr>
      <vt:lpstr>Мебель</vt:lpstr>
      <vt:lpstr>Гостиная </vt:lpstr>
      <vt:lpstr>Всем с детства известно уютное кресло, Это для отдыха, чтения место.</vt:lpstr>
      <vt:lpstr>Презентация PowerPoint</vt:lpstr>
      <vt:lpstr>Спальня </vt:lpstr>
      <vt:lpstr>Презентация PowerPoint</vt:lpstr>
      <vt:lpstr>Презентация PowerPoint</vt:lpstr>
      <vt:lpstr>Презентация PowerPoint</vt:lpstr>
      <vt:lpstr>Кухня</vt:lpstr>
      <vt:lpstr>Презентация PowerPoint</vt:lpstr>
      <vt:lpstr>Презентация PowerPoint</vt:lpstr>
      <vt:lpstr>Презентация PowerPoint</vt:lpstr>
      <vt:lpstr>Прихожая</vt:lpstr>
      <vt:lpstr>Презентация PowerPoint</vt:lpstr>
      <vt:lpstr>Презентация PowerPoint</vt:lpstr>
      <vt:lpstr>Ванная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Ivan</dc:creator>
  <cp:lastModifiedBy>Ivan</cp:lastModifiedBy>
  <cp:revision>1</cp:revision>
  <dcterms:created xsi:type="dcterms:W3CDTF">2020-04-24T15:09:27Z</dcterms:created>
  <dcterms:modified xsi:type="dcterms:W3CDTF">2020-04-24T15:10:02Z</dcterms:modified>
</cp:coreProperties>
</file>